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4" autoAdjust="0"/>
    <p:restoredTop sz="94660"/>
  </p:normalViewPr>
  <p:slideViewPr>
    <p:cSldViewPr snapToGrid="0">
      <p:cViewPr varScale="1">
        <p:scale>
          <a:sx n="83" d="100"/>
          <a:sy n="83" d="100"/>
        </p:scale>
        <p:origin x="51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F8DB6-4540-4149-A413-B007C702116B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A6420-F054-408E-B7A9-8CDA55668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653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F8DB6-4540-4149-A413-B007C702116B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A6420-F054-408E-B7A9-8CDA55668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530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F8DB6-4540-4149-A413-B007C702116B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A6420-F054-408E-B7A9-8CDA55668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452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F8DB6-4540-4149-A413-B007C702116B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A6420-F054-408E-B7A9-8CDA55668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189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F8DB6-4540-4149-A413-B007C702116B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A6420-F054-408E-B7A9-8CDA55668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119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F8DB6-4540-4149-A413-B007C702116B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A6420-F054-408E-B7A9-8CDA55668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02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F8DB6-4540-4149-A413-B007C702116B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A6420-F054-408E-B7A9-8CDA55668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16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F8DB6-4540-4149-A413-B007C702116B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A6420-F054-408E-B7A9-8CDA55668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56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F8DB6-4540-4149-A413-B007C702116B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A6420-F054-408E-B7A9-8CDA55668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172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F8DB6-4540-4149-A413-B007C702116B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A6420-F054-408E-B7A9-8CDA55668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278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F8DB6-4540-4149-A413-B007C702116B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A6420-F054-408E-B7A9-8CDA55668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345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F8DB6-4540-4149-A413-B007C702116B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A6420-F054-408E-B7A9-8CDA55668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733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microsoft.com/office/2007/relationships/hdphoto" Target="../media/hdphoto6.wdp"/><Relationship Id="rId18" Type="http://schemas.openxmlformats.org/officeDocument/2006/relationships/image" Target="../media/image9.png"/><Relationship Id="rId3" Type="http://schemas.microsoft.com/office/2007/relationships/hdphoto" Target="../media/hdphoto1.wdp"/><Relationship Id="rId21" Type="http://schemas.microsoft.com/office/2007/relationships/hdphoto" Target="../media/hdphoto10.wdp"/><Relationship Id="rId7" Type="http://schemas.microsoft.com/office/2007/relationships/hdphoto" Target="../media/hdphoto3.wdp"/><Relationship Id="rId12" Type="http://schemas.openxmlformats.org/officeDocument/2006/relationships/image" Target="../media/image6.png"/><Relationship Id="rId17" Type="http://schemas.microsoft.com/office/2007/relationships/hdphoto" Target="../media/hdphoto8.wdp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microsoft.com/office/2007/relationships/hdphoto" Target="../media/hdphoto5.wdp"/><Relationship Id="rId5" Type="http://schemas.microsoft.com/office/2007/relationships/hdphoto" Target="../media/hdphoto2.wdp"/><Relationship Id="rId15" Type="http://schemas.microsoft.com/office/2007/relationships/hdphoto" Target="../media/hdphoto7.wdp"/><Relationship Id="rId10" Type="http://schemas.openxmlformats.org/officeDocument/2006/relationships/image" Target="../media/image5.png"/><Relationship Id="rId19" Type="http://schemas.microsoft.com/office/2007/relationships/hdphoto" Target="../media/hdphoto9.wdp"/><Relationship Id="rId4" Type="http://schemas.openxmlformats.org/officeDocument/2006/relationships/image" Target="../media/image2.png"/><Relationship Id="rId9" Type="http://schemas.microsoft.com/office/2007/relationships/hdphoto" Target="../media/hdphoto4.wdp"/><Relationship Id="rId1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89A346C-06B2-4CC2-8993-DD751994E5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58371" y1="66809" x2="58371" y2="6680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640" y="2981342"/>
            <a:ext cx="3859834" cy="41043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A9CDC85-2069-4C8C-95F6-3ADA7F6F8D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200" y="-650993"/>
            <a:ext cx="3340204" cy="355228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0B4774A-CA46-4DAA-B98A-FDD9D574435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9923" y="-163180"/>
            <a:ext cx="3234495" cy="376969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DDA7B4B-2EDF-417C-BFEF-89B23AB5235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>
                        <a14:foregroundMark x1="38017" y1="57143" x2="61983" y2="5428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303" y="1630447"/>
            <a:ext cx="3870934" cy="391892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3DFD0D4-502C-4736-A3C4-56CC0D040BF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>
                        <a14:foregroundMark x1="36996" y1="50242" x2="62271" y2="55072"/>
                        <a14:foregroundMark x1="41758" y1="55072" x2="41758" y2="550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379" y="4317325"/>
            <a:ext cx="3651032" cy="276836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0181E6C-32AB-4844-A5AB-98A4FD8D1BA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3604" y="3843218"/>
            <a:ext cx="2434037" cy="200162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184F827-D968-4692-B8C5-11BD6EC18867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5694" b="89680" l="2395" r="89820">
                        <a14:foregroundMark x1="17365" y1="59431" x2="17365" y2="59431"/>
                        <a14:foregroundMark x1="40719" y1="46619" x2="40719" y2="46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6875" y="359749"/>
            <a:ext cx="2217791" cy="186586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823FCB0-D7C2-42D2-9972-CA74C2029BB5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10000" b="90000" l="10000" r="90000">
                        <a14:foregroundMark x1="47843" y1="44737" x2="47843" y2="44737"/>
                        <a14:foregroundMark x1="67451" y1="50439" x2="67451" y2="5043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018" y="1863275"/>
            <a:ext cx="2098374" cy="187619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5CFC87E-A0A4-4778-9E22-4B4AF735569F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04" y="3983622"/>
            <a:ext cx="1795406" cy="141674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B8FFC60-FB47-4758-B8AF-3264A4E3E17A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163" y="351125"/>
            <a:ext cx="1350901" cy="148540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A0FAB7B-C9BB-4F9A-ADBB-EDCB37B2E35F}"/>
              </a:ext>
            </a:extLst>
          </p:cNvPr>
          <p:cNvSpPr txBox="1"/>
          <p:nvPr/>
        </p:nvSpPr>
        <p:spPr>
          <a:xfrm>
            <a:off x="7586005" y="2018703"/>
            <a:ext cx="9909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3200" b="1" dirty="0">
                <a:solidFill>
                  <a:schemeClr val="bg1"/>
                </a:solidFill>
              </a:rPr>
              <a:t>روزي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740817-6DB0-47D7-BC23-68E6695DA420}"/>
              </a:ext>
            </a:extLst>
          </p:cNvPr>
          <p:cNvSpPr txBox="1"/>
          <p:nvPr/>
        </p:nvSpPr>
        <p:spPr>
          <a:xfrm>
            <a:off x="7711819" y="4606941"/>
            <a:ext cx="5709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3200" b="1" dirty="0">
                <a:solidFill>
                  <a:schemeClr val="bg1"/>
                </a:solidFill>
              </a:rPr>
              <a:t>آدم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B57D8C-E2C3-450D-B37D-5B4B8FCD777F}"/>
              </a:ext>
            </a:extLst>
          </p:cNvPr>
          <p:cNvSpPr txBox="1"/>
          <p:nvPr/>
        </p:nvSpPr>
        <p:spPr>
          <a:xfrm>
            <a:off x="3574533" y="1570887"/>
            <a:ext cx="12474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3200" b="1" dirty="0">
                <a:solidFill>
                  <a:schemeClr val="bg1"/>
                </a:solidFill>
              </a:rPr>
              <a:t>داي-لين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3B23D6-6451-49F9-87D4-414062DB8F8D}"/>
              </a:ext>
            </a:extLst>
          </p:cNvPr>
          <p:cNvSpPr txBox="1"/>
          <p:nvPr/>
        </p:nvSpPr>
        <p:spPr>
          <a:xfrm>
            <a:off x="3922548" y="3401492"/>
            <a:ext cx="9525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3200" b="1" dirty="0">
                <a:solidFill>
                  <a:schemeClr val="bg1"/>
                </a:solidFill>
              </a:rPr>
              <a:t>فارس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0AD9D4-4AD1-4CE6-9E52-13D26BB057AB}"/>
              </a:ext>
            </a:extLst>
          </p:cNvPr>
          <p:cNvSpPr txBox="1"/>
          <p:nvPr/>
        </p:nvSpPr>
        <p:spPr>
          <a:xfrm>
            <a:off x="4062994" y="6025141"/>
            <a:ext cx="5854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3200" b="1" dirty="0">
                <a:solidFill>
                  <a:schemeClr val="bg1"/>
                </a:solidFill>
              </a:rPr>
              <a:t>هيا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962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213AA6F-7362-4348-A677-82AC4A9982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569" y="108743"/>
            <a:ext cx="6286542" cy="6640514"/>
          </a:xfrm>
        </p:spPr>
      </p:pic>
    </p:spTree>
    <p:extLst>
      <p:ext uri="{BB962C8B-B14F-4D97-AF65-F5344CB8AC3E}">
        <p14:creationId xmlns:p14="http://schemas.microsoft.com/office/powerpoint/2010/main" val="1059279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5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arwa zubairi</dc:creator>
  <cp:lastModifiedBy>arwa zubairi</cp:lastModifiedBy>
  <cp:revision>3</cp:revision>
  <dcterms:created xsi:type="dcterms:W3CDTF">2020-11-18T07:25:56Z</dcterms:created>
  <dcterms:modified xsi:type="dcterms:W3CDTF">2020-11-18T08:52:26Z</dcterms:modified>
</cp:coreProperties>
</file>